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6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à coins arrondi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r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0" name="Sous-titr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à coins arrondi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à coins arrondi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à coins arrondi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ondir un rectangle à un seul coin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à coins arrondi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à coins arrondi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5" name="Espace réservé de la date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B010135-6AF0-4A1A-B4F9-59F231AFCA05}" type="datetimeFigureOut">
              <a:rPr lang="fr-FR" smtClean="0"/>
              <a:pPr/>
              <a:t>03/04/2013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A2FEDCA-FC90-4F72-8651-9EC832FA7E3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dirty="0" smtClean="0"/>
              <a:t>ARCHITECTURE </a:t>
            </a:r>
            <a:br>
              <a:rPr lang="fr-FR" dirty="0" smtClean="0"/>
            </a:br>
            <a:r>
              <a:rPr lang="fr-FR" dirty="0" smtClean="0"/>
              <a:t>&amp; </a:t>
            </a:r>
            <a:br>
              <a:rPr lang="fr-FR" dirty="0" smtClean="0"/>
            </a:br>
            <a:r>
              <a:rPr lang="fr-FR" dirty="0" smtClean="0"/>
              <a:t>COMMUNICATION CLIENT/SERVER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5163522"/>
            <a:ext cx="8183880" cy="1051560"/>
          </a:xfrm>
        </p:spPr>
        <p:txBody>
          <a:bodyPr/>
          <a:lstStyle/>
          <a:p>
            <a:pPr algn="ctr"/>
            <a:r>
              <a:rPr lang="fr-FR" dirty="0" smtClean="0"/>
              <a:t>L’architecture de TCP/IP (2)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2961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Identification des protocoles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785794"/>
            <a:ext cx="785818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Des clients et des serveurs</a:t>
            </a:r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792961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Le modèle Client / Serveur</a:t>
            </a:r>
            <a:endParaRPr lang="fr-F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785818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Le modèle Client / Serveur (2)</a:t>
            </a:r>
            <a:endParaRPr lang="fr-F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4393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2920" y="559215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>Interface de programmation réseau</a:t>
            </a:r>
            <a:endParaRPr lang="fr-F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072494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500034" y="4143380"/>
            <a:ext cx="8072494" cy="1282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b="1" dirty="0"/>
              <a:t>Une socket : interface locale à l'hôte, créée par l'application, contrôlée par </a:t>
            </a:r>
            <a:r>
              <a:rPr lang="fr-FR" b="1" dirty="0" smtClean="0"/>
              <a:t>l'OS Porte </a:t>
            </a:r>
            <a:r>
              <a:rPr lang="fr-FR" b="1" dirty="0"/>
              <a:t>de communication entre le </a:t>
            </a:r>
            <a:r>
              <a:rPr lang="fr-FR" b="1" dirty="0" smtClean="0"/>
              <a:t>processus </a:t>
            </a:r>
            <a:r>
              <a:rPr lang="fr-FR" b="1" dirty="0"/>
              <a:t>client et le processus serveur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Application C/S - récapitulatif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fr-FR" dirty="0" smtClean="0"/>
              <a:t>Une application </a:t>
            </a:r>
            <a:r>
              <a:rPr lang="fr-FR" dirty="0" err="1" smtClean="0"/>
              <a:t>Client/Serveur</a:t>
            </a:r>
            <a:r>
              <a:rPr lang="fr-FR" dirty="0" smtClean="0"/>
              <a:t>, c'est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</a:rPr>
              <a:t>Une partie cliente </a:t>
            </a:r>
            <a:r>
              <a:rPr lang="fr-FR" dirty="0" smtClean="0"/>
              <a:t>qui exécute des requêtes vers un serveur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</a:rPr>
              <a:t>Une partie serveur </a:t>
            </a:r>
            <a:r>
              <a:rPr lang="fr-FR" dirty="0" smtClean="0"/>
              <a:t>qui traite les requêtes clientes et y répond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</a:rPr>
              <a:t>Un protocole applicatif</a:t>
            </a:r>
            <a:r>
              <a:rPr lang="fr-FR" dirty="0" smtClean="0"/>
              <a:t> qui définit les échanges entre un client et un serveur</a:t>
            </a:r>
          </a:p>
          <a:p>
            <a:pPr lvl="1">
              <a:lnSpc>
                <a:spcPct val="150000"/>
              </a:lnSpc>
            </a:pPr>
            <a:r>
              <a:rPr lang="fr-FR" b="1" dirty="0" smtClean="0">
                <a:solidFill>
                  <a:srgbClr val="FF0000"/>
                </a:solidFill>
              </a:rPr>
              <a:t>Un accès via une API </a:t>
            </a:r>
            <a:r>
              <a:rPr lang="fr-FR" dirty="0" smtClean="0"/>
              <a:t>(interface de programmation) à la couche de transport des messages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1252</TotalTime>
  <Words>118</Words>
  <Application>Microsoft Office PowerPoint</Application>
  <PresentationFormat>Affichage à l'écran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Aspect</vt:lpstr>
      <vt:lpstr>ARCHITECTURE  &amp;  COMMUNICATION CLIENT/SERVER</vt:lpstr>
      <vt:lpstr>L’architecture de TCP/IP (2)</vt:lpstr>
      <vt:lpstr>Identification des protocoles</vt:lpstr>
      <vt:lpstr>Des clients et des serveurs</vt:lpstr>
      <vt:lpstr>Le modèle Client / Serveur</vt:lpstr>
      <vt:lpstr>Le modèle Client / Serveur (2)</vt:lpstr>
      <vt:lpstr>Interface de programmation réseau</vt:lpstr>
      <vt:lpstr>Application C/S - récapitulatif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ARCHITECTURE  &amp;  COMMUNICATION CLIENT/SERVER</dc:title>
  <dc:creator>TABpc</dc:creator>
  <cp:lastModifiedBy>TABpc</cp:lastModifiedBy>
  <cp:revision>10</cp:revision>
  <dcterms:created xsi:type="dcterms:W3CDTF">2013-04-02T15:42:05Z</dcterms:created>
  <dcterms:modified xsi:type="dcterms:W3CDTF">2013-04-04T08:50:54Z</dcterms:modified>
</cp:coreProperties>
</file>